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Глагол: Магия движения в русском языке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Глагол — это сердце любого высказывания. Он заставляет мир двигаться, звучать и жить. В этой презентации мы разберём всё о глаголе: его формы, виды, наклонения, времена и спряжения.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2605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глагол?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899642"/>
            <a:ext cx="4103191" cy="1917725"/>
          </a:xfrm>
          <a:prstGeom prst="roundRect">
            <a:avLst>
              <a:gd name="adj" fmla="val 970"/>
            </a:avLst>
          </a:prstGeom>
          <a:solidFill>
            <a:srgbClr val="28282F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2023616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341438"/>
            <a:ext cx="3855244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Глагол — самостоятельная часть речи, обозначающая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действие или состояние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предмета. Отвечает на вопросы: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делать? что сделать?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Без глагола предложение теряет жизнь — именно он создаёт динамику и движение в тексте.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2023616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Роль в предложении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341438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предложении глагол чаще всего выступает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сказуемым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главным членом, который связывает подлежащее с действием.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849984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Оживляет неодушевлённые предметы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Передаёт процессы и состояния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Организует смысл высказывания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Выражает отношение ко времени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0202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Инфинитив и виды глагола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925119" y="1275606"/>
            <a:ext cx="4722763" cy="3165872"/>
          </a:xfrm>
          <a:prstGeom prst="roundRect">
            <a:avLst>
              <a:gd name="adj" fmla="val 588"/>
            </a:avLst>
          </a:prstGeom>
          <a:solidFill>
            <a:srgbClr val="EDEBE3"/>
          </a:solidFill>
          <a:ln/>
        </p:spPr>
      </p:sp>
      <p:sp>
        <p:nvSpPr>
          <p:cNvPr id="6" name="Shape 3"/>
          <p:cNvSpPr/>
          <p:nvPr/>
        </p:nvSpPr>
        <p:spPr>
          <a:xfrm>
            <a:off x="3925119" y="1275606"/>
            <a:ext cx="2361381" cy="1979861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4049092" y="1399580"/>
            <a:ext cx="21134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Инфинитив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49092" y="1667842"/>
            <a:ext cx="2113434" cy="1463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Начальная, неопределённая форма глагола. Не изменяется по лицам, числам и временам. Отвечает на вопросы: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делать? что сделать?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Примеры: читать, написать, думать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286500" y="1275606"/>
            <a:ext cx="2361381" cy="1979861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1275606"/>
            <a:ext cx="14288" cy="1979861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1" name="Text 8"/>
          <p:cNvSpPr/>
          <p:nvPr/>
        </p:nvSpPr>
        <p:spPr>
          <a:xfrm>
            <a:off x="6410474" y="1399580"/>
            <a:ext cx="21134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Несовершенный вид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10474" y="1667842"/>
            <a:ext cx="2113434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Обозначает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длящийся процесс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без указания на завершённость. Вопрос: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делать?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читать, писать, думать, идти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925119" y="3255466"/>
            <a:ext cx="4722763" cy="1186011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5119" y="3255466"/>
            <a:ext cx="4722763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5" name="Text 12"/>
          <p:cNvSpPr/>
          <p:nvPr/>
        </p:nvSpPr>
        <p:spPr>
          <a:xfrm>
            <a:off x="4049092" y="3379440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Совершенный вид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049092" y="3647703"/>
            <a:ext cx="4474815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Обозначает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завершённое действие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 конкретным результатом. Вопрос: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сделать?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прочитать, написать, подумать, прийти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8489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Наклонения: Мир возможностей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2046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Наклонение глагола выражает отношение действия к реальности — совершается ли оно на самом деле, при каких условиях или по чьей просьбе.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56917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822004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Изъявительное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090267"/>
            <a:ext cx="2613868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Обозначает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реальное действие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которое происходило, происходит или будет происходить. Изменяется по временам.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«Мы решили задачу.»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356917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82200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Условное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090267"/>
            <a:ext cx="261394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Обозначает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возможное или желаемое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действие при определённых условиях. Образуется с частицей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бы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«Мы решили бы задачу.»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356917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82200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Повелительное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090267"/>
            <a:ext cx="261394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Выражает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просьбу, приказ или команду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Не имеет форм времени. Используется во 2-м лице.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«Решайте! Подумайте!»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Три времени: Прошлое, Настоящее, Будущее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596950"/>
            <a:ext cx="7315200" cy="4114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746575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Время глагола показывает, когда совершается действие относительно момента речи. Важно помнить: глаголы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совершенного вида не имеют настоящего времени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а будущее время бывает простым и сложным.</a:t>
            </a:r>
            <a:endParaRPr lang="en-US" sz="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62225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Лицо и Спряжение: Как меняется глагол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583382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Спряжение — это изменение глагола по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лицам и числам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настоящем и будущем времени. В русском языке два типа спряжения.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06822" y="2119833"/>
            <a:ext cx="2388691" cy="2401416"/>
          </a:xfrm>
          <a:prstGeom prst="roundRect">
            <a:avLst>
              <a:gd name="adj" fmla="val 779"/>
            </a:avLst>
          </a:prstGeom>
          <a:solidFill>
            <a:srgbClr val="28282F"/>
          </a:solidFill>
          <a:ln/>
        </p:spPr>
      </p:sp>
      <p:sp>
        <p:nvSpPr>
          <p:cNvPr id="7" name="Text 4"/>
          <p:cNvSpPr/>
          <p:nvPr/>
        </p:nvSpPr>
        <p:spPr>
          <a:xfrm>
            <a:off x="530796" y="2243807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 спряжение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30796" y="2561630"/>
            <a:ext cx="21407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Окончания: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-у (-ю), -ешь, -ет, -ем, -ете, -ут (-ют)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30796" y="3070175"/>
            <a:ext cx="2140744" cy="1407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читаю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ты читаешь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он/она читает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читаем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 читаете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они читают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013546" y="2243807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II спряжение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13546" y="2561630"/>
            <a:ext cx="22100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Окончания: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-у (-ю), -ишь, -ит, -им, -ите, -ат (-ят)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3013546" y="3070175"/>
            <a:ext cx="2210098" cy="1407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говорю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ты говоришь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он/она говорит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говорим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 говорите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они говорят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Как определить спряжение?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324" y="596950"/>
            <a:ext cx="7867352" cy="38455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8595" y="1920081"/>
            <a:ext cx="1884800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Проверить ударение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171158" y="1039710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Если безударное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914354" y="2849362"/>
            <a:ext cx="2157113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Поставить в инфинитив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128069" y="3746036"/>
            <a:ext cx="1839074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Применить правило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96119" y="4508302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Исключения II спряжения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496119" y="4636145"/>
            <a:ext cx="4000277" cy="1765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Глаголы </a:t>
            </a:r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 на -ить</a:t>
            </a:r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но относящиеся ко II спряжению:</a:t>
            </a:r>
            <a:endParaRPr lang="en-US" sz="4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4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смотреть, видеть, терпеть, обидеть, слышать, дышать, гнать, ненавидеть, зависеть, вертеть, держать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запомните все 11!</a:t>
            </a:r>
            <a:endParaRPr lang="en-US" sz="450" dirty="0"/>
          </a:p>
        </p:txBody>
      </p:sp>
      <p:sp>
        <p:nvSpPr>
          <p:cNvPr id="10" name="Text 7"/>
          <p:cNvSpPr/>
          <p:nvPr/>
        </p:nvSpPr>
        <p:spPr>
          <a:xfrm>
            <a:off x="4652367" y="4508302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Исключения I спряжения</a:t>
            </a:r>
            <a:endParaRPr lang="en-US" sz="600" dirty="0"/>
          </a:p>
        </p:txBody>
      </p:sp>
      <p:sp>
        <p:nvSpPr>
          <p:cNvPr id="11" name="Text 8"/>
          <p:cNvSpPr/>
          <p:nvPr/>
        </p:nvSpPr>
        <p:spPr>
          <a:xfrm>
            <a:off x="4652367" y="4636145"/>
            <a:ext cx="4000277" cy="1765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Глаголы </a:t>
            </a:r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 -ить</a:t>
            </a:r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относящиеся к I спряжению:</a:t>
            </a:r>
            <a:endParaRPr lang="en-US" sz="4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4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брить, стелить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всего два, но важно их знать наизусть.</a:t>
            </a:r>
            <a:endParaRPr lang="en-US" sz="450" dirty="0"/>
          </a:p>
        </p:txBody>
      </p:sp>
      <p:sp>
        <p:nvSpPr>
          <p:cNvPr id="12" name="Shape 9"/>
          <p:cNvSpPr/>
          <p:nvPr/>
        </p:nvSpPr>
        <p:spPr>
          <a:xfrm>
            <a:off x="4652367" y="4847555"/>
            <a:ext cx="4000277" cy="167283"/>
          </a:xfrm>
          <a:prstGeom prst="roundRect">
            <a:avLst>
              <a:gd name="adj" fmla="val 5562"/>
            </a:avLst>
          </a:prstGeom>
          <a:solidFill>
            <a:srgbClr val="E3E3E8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354" y="4927922"/>
            <a:ext cx="77465" cy="6198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853806" y="4890939"/>
            <a:ext cx="4194051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Запомните исключения — они встречаются в диктантах чаще всего!</a:t>
            </a:r>
            <a:endParaRPr lang="en-US" sz="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2463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Итог: Глагол в нашей речи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198215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Глагол — это душа русского языка. Именно он делает наши слова живыми, наполняет речь энергией и смыслом.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1734666"/>
            <a:ext cx="2299395" cy="1111597"/>
          </a:xfrm>
          <a:prstGeom prst="roundRect">
            <a:avLst>
              <a:gd name="adj" fmla="val 1674"/>
            </a:avLst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4049092" y="1858640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Помните о виде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49092" y="2126903"/>
            <a:ext cx="205144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Совершенный и несовершенный вид меняют смысл высказывания. Выбирайте точно!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348487" y="1734666"/>
            <a:ext cx="2299395" cy="1111597"/>
          </a:xfrm>
          <a:prstGeom prst="roundRect">
            <a:avLst>
              <a:gd name="adj" fmla="val 1674"/>
            </a:avLst>
          </a:prstGeom>
          <a:solidFill>
            <a:srgbClr val="EDEBE3"/>
          </a:solidFill>
          <a:ln/>
        </p:spPr>
      </p:sp>
      <p:sp>
        <p:nvSpPr>
          <p:cNvPr id="10" name="Text 7"/>
          <p:cNvSpPr/>
          <p:nvPr/>
        </p:nvSpPr>
        <p:spPr>
          <a:xfrm>
            <a:off x="6472461" y="1858640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Следите за наклонением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72461" y="2126903"/>
            <a:ext cx="205144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Изъявительное, условное или повелительное — каждое создаёт своё настроение.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2970237"/>
            <a:ext cx="4722763" cy="714673"/>
          </a:xfrm>
          <a:prstGeom prst="roundRect">
            <a:avLst>
              <a:gd name="adj" fmla="val 2604"/>
            </a:avLst>
          </a:prstGeom>
          <a:solidFill>
            <a:srgbClr val="EDEBE3"/>
          </a:solidFill>
          <a:ln/>
        </p:spPr>
      </p:sp>
      <p:sp>
        <p:nvSpPr>
          <p:cNvPr id="13" name="Text 10"/>
          <p:cNvSpPr/>
          <p:nvPr/>
        </p:nvSpPr>
        <p:spPr>
          <a:xfrm>
            <a:off x="4049092" y="3094211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Знайте спряжение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49092" y="3362474"/>
            <a:ext cx="447481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Правильные окончания — залог грамотного письма и уважения к языку.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925119" y="3824436"/>
            <a:ext cx="4722763" cy="694432"/>
          </a:xfrm>
          <a:prstGeom prst="roundRect">
            <a:avLst>
              <a:gd name="adj" fmla="val 2679"/>
            </a:avLst>
          </a:prstGeom>
          <a:solidFill>
            <a:srgbClr val="E3E3E8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092" y="4004221"/>
            <a:ext cx="155004" cy="12397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328071" y="3979366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Задание: опишите свой день, используя глаголы всех трёх времён, обоих видов и разных наклонений!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2026-07-25T17:27:16Z</dcterms:created>
  <dcterms:modified xsi:type="dcterms:W3CDTF">2026-07-25T17:27:16Z</dcterms:modified>
</cp:coreProperties>
</file>