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Имя числительное: от загадки к правилам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Числительное — одна из самых интересных и непростых частей речи в русском языке. Сегодня разберёмся с разрядами, правописанием и ключевыми правилами, которые помогут говорить и писать грамотно.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91291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числительное?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925119" y="1486495"/>
            <a:ext cx="2299395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6" name="Text 3"/>
          <p:cNvSpPr/>
          <p:nvPr/>
        </p:nvSpPr>
        <p:spPr>
          <a:xfrm>
            <a:off x="4049092" y="1610469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Значение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49092" y="1878732"/>
            <a:ext cx="205144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Часть речи, обозначающая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количество, число или порядок предметов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при счёте. Делает абстрактные понятия точными и измеримыми.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348487" y="1486495"/>
            <a:ext cx="2299395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6472461" y="1610469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Вопросы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72461" y="1878732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Отвечает на вопросы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Сколько?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для количественных,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Какой? Который?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для порядковых числительных.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25119" y="3118991"/>
            <a:ext cx="4722763" cy="1111597"/>
          </a:xfrm>
          <a:prstGeom prst="roundRect">
            <a:avLst>
              <a:gd name="adj" fmla="val 1674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4049092" y="3242965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Роль в языке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49092" y="3511228"/>
            <a:ext cx="447481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Числительные выполняют уникальную функцию: они связывают математическую точность с грамматикой, образуя особую систему форм и значений.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Разряды по значению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596950"/>
            <a:ext cx="7315200" cy="4114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746575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Понимание разряда числительного определяет его грамматическое поведение: как оно изменяется, с чем согласуется и какую роль играет в предложении.</a:t>
            </a:r>
            <a:endParaRPr lang="en-US" sz="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130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Секреты правописания: мягкий знак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474887"/>
            <a:ext cx="4103191" cy="2767310"/>
          </a:xfrm>
          <a:prstGeom prst="roundRect">
            <a:avLst>
              <a:gd name="adj" fmla="val 672"/>
            </a:avLst>
          </a:prstGeom>
          <a:solidFill>
            <a:srgbClr val="28282F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598861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Правило мягкого знака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16683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Мягкий знак в числительных подчиняется строгой логике. Главное — запомнить три ключевых позиции и одно важное исключение.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623691"/>
            <a:ext cx="3855244" cy="837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Ь на конце: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числа 5–19, а также 20 и 30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пять, одиннадцать, двадцать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Ь в середине: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числа 50–80 и 500–900 — пишется между двумя основами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пятьдесят, шестьсот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598861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Особые случаи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1916683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Числа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40, 90 и 100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стоят особняком: они имеют всего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две падежные формы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не подчиняются общему правилу мягкого знака.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2651596"/>
            <a:ext cx="3924598" cy="1451074"/>
          </a:xfrm>
          <a:prstGeom prst="roundRect">
            <a:avLst>
              <a:gd name="adj" fmla="val 128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28046" y="3015555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728046" y="3377133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728046" y="3738711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4856783" y="2735535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Им./Вин.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814319" y="2735535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Все остальные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856783" y="3097113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сорок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814319" y="3097113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сорока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56783" y="3458691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девяносто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814319" y="3458691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девяноста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56783" y="3820269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814319" y="3820269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50726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Сложные и составные формы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024310"/>
            <a:ext cx="4722763" cy="114017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1530" y="1162571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Пишутся слитно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691530" y="1430834"/>
            <a:ext cx="43890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Сложные числительные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те, что образованы из двух основ, пишутся в одно слово: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пятьдесят, триста, восемьсот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Сложные порядковые также слитно: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восьмидесятитысячный, пятисотый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288456"/>
            <a:ext cx="4722763" cy="114017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1530" y="2426717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Пишутся раздельно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91530" y="2694980"/>
            <a:ext cx="43890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Составные числительные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состоят из нескольких слов и пишутся раздельно: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двадцать пять, сто сорок три, три седьмых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Каждое слово — самостоятельная единица.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552602"/>
            <a:ext cx="4722763" cy="114017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91530" y="3690863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Склонение составных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691530" y="3959126"/>
            <a:ext cx="43890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склонении составных количественных числительных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изменяется каждое слово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пятьюдесятью тремя, пятисот тридцати двух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типичная зона ошибок!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3000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Особенности склонения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2755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Числа 50–80 и 200–900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745382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этих числительных при склонении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изменяются обе части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Это одна из самых распространённых ошибок в письменной и устной речи.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480295"/>
            <a:ext cx="3924598" cy="1793602"/>
          </a:xfrm>
          <a:prstGeom prst="roundRect">
            <a:avLst>
              <a:gd name="adj" fmla="val 103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0881" y="2485058"/>
            <a:ext cx="3915073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24855" y="2564234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Падеж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584772" y="2564234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00881" y="2841873"/>
            <a:ext cx="3915073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24855" y="2921050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Им.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584772" y="2921050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пятьдесят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0881" y="3198688"/>
            <a:ext cx="3915073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24855" y="3277865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Род.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584772" y="3277865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пятидесяти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00881" y="3555504"/>
            <a:ext cx="3915073" cy="3568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624855" y="3634680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Тв.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584772" y="3634680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пятьюдесятью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00881" y="3912319"/>
            <a:ext cx="3915073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24855" y="3991496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Тв.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584772" y="3991496"/>
            <a:ext cx="216440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пятьюстами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728046" y="142755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Собирательные числительные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728046" y="1745382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Употребляются только в строго ограниченных контекстах: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728046" y="2055465"/>
            <a:ext cx="3924598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лицами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мужского рода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двое друзей, трое коллег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детёнышами животных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семеро козлят, пятеро щенят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парными предметами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двое саней, трое ножниц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28046" y="2877145"/>
            <a:ext cx="3924598" cy="682079"/>
          </a:xfrm>
          <a:prstGeom prst="roundRect">
            <a:avLst>
              <a:gd name="adj" fmla="val 2728"/>
            </a:avLst>
          </a:prstGeom>
          <a:solidFill>
            <a:srgbClr val="E3E3E8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066455"/>
            <a:ext cx="155004" cy="12397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5130998" y="3019723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существительными женского рода собирательные числительные не употребляются!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4146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Тонкости и исключения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315045"/>
            <a:ext cx="310083" cy="31008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390206" y="1315045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Оба и обе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390206" y="1583308"/>
            <a:ext cx="425767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Строгое согласование по роду: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оба брата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(муж. р.)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обе сестры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(жен. р.). При склонении: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обоих братьев, обеих сестёр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Смешение форм — грубая ошибка.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426717"/>
            <a:ext cx="310083" cy="31008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390206" y="2426717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Пол- в составе слов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4390206" y="2694980"/>
            <a:ext cx="425767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Через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дефис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перед гласными и буквой Л: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пол-арбуза, пол-лимона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Слитно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перед остальными согласными: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полстакана, полдороги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Раздельно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 именами собственными: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 Москвы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538389"/>
            <a:ext cx="310083" cy="31008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390206" y="3538389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Ноль или нуль?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4390206" y="3806651"/>
            <a:ext cx="425767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Обе формы допустимы в современном языке. Однако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нуль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чаще используется в научных и технических терминах: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абсолютный нуль, нулевой меридиан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В разговорной речи чаще —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5087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Заключение: мастерство владения словом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412007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Грамотное употребление числительных — подлинный признак культурного и образованного человека. Числительные окружают нас повсюду: в датах, рецептах, документах, новостях.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146920"/>
            <a:ext cx="2299395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4049092" y="2270894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Практикуйтесь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49092" y="2539157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Превращайте цифры в слова в повседневных задачах: записывайте суммы, даты и время прописью.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348487" y="2146920"/>
            <a:ext cx="2299395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10" name="Text 7"/>
          <p:cNvSpPr/>
          <p:nvPr/>
        </p:nvSpPr>
        <p:spPr>
          <a:xfrm>
            <a:off x="6472461" y="2270894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📝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Ваше задание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72461" y="2539157"/>
            <a:ext cx="205144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Напишите рецепт любимого блюда, используя количественные числительные всех трёх разрядов: целые, дробные и собирательные.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3779416"/>
            <a:ext cx="4722763" cy="913135"/>
          </a:xfrm>
          <a:prstGeom prst="roundRect">
            <a:avLst>
              <a:gd name="adj" fmla="val 2038"/>
            </a:avLst>
          </a:prstGeom>
          <a:solidFill>
            <a:srgbClr val="EDEBE3"/>
          </a:solidFill>
          <a:ln/>
        </p:spPr>
      </p:sp>
      <p:sp>
        <p:nvSpPr>
          <p:cNvPr id="13" name="Text 10"/>
          <p:cNvSpPr/>
          <p:nvPr/>
        </p:nvSpPr>
        <p:spPr>
          <a:xfrm>
            <a:off x="4049092" y="3903390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Главный итог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49092" y="4171652"/>
            <a:ext cx="447481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Знание разрядов, правил мягкого знака и склонения — фундамент грамотной письменной и устной речи.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2026-07-25T17:05:18Z</dcterms:created>
  <dcterms:modified xsi:type="dcterms:W3CDTF">2026-07-25T17:05:18Z</dcterms:modified>
</cp:coreProperties>
</file>